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9144000"/>
  <p:notesSz cx="6858000" cy="9144000"/>
  <p:embeddedFontLst>
    <p:embeddedFont>
      <p:font typeface="Raleway"/>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Raleway-regular.fnt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Lato-regular.fntdata"/><Relationship Id="rId16" Type="http://schemas.openxmlformats.org/officeDocument/2006/relationships/font" Target="fonts/Raleway-boldItalic.fntdata"/><Relationship Id="rId5" Type="http://schemas.openxmlformats.org/officeDocument/2006/relationships/slide" Target="slides/slide1.xml"/><Relationship Id="rId19" Type="http://schemas.openxmlformats.org/officeDocument/2006/relationships/font" Target="fonts/Lato-italic.fntdata"/><Relationship Id="rId6" Type="http://schemas.openxmlformats.org/officeDocument/2006/relationships/slide" Target="slides/slide2.xml"/><Relationship Id="rId18"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5f391192_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Our names are Irixa and Antonio! We are UPRM students working on our capstone project.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b111b62a62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b111b62a6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easy to see PR has not had it easy in the last couple of years. From category 5 hurricanes, to earthquake, to civil protests, there has been something to disrupt almost every semester for the last 3 years. These events affect how the school year has run, and more importantly it has affected the student body in innumerable ways. If an educational institution wants to define its success, shouldnt it do so by its students and their performance. But, how does an institution help students in these situations?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5ed75ccf_0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Well, first we need to identify the problems they face. RUM Analytics Platform uses data analytics and correlate dips in performance, measured via a drop in gpa, to identify when a problem was faced. But that’s not all since doing this for 1 student is easy. How do do it for all of them?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5ed75ccf_0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5ed75ccf_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looking at the records for the last 10- years, there’s a lot of students. Data analytics really is key to make this work since there is a lot of data to comb through. That said, this data only tells us one side of the story. In order to fully understand the problems the student body faces we need some more direct input from them. this way we can identify anything that puts a damper on a student’s performance.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5ed75ccf_0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5ed75ccf_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RUM Analytics Platform, we look at the student’s performance and we ask the student body to submit their perceptions for each identified problem semester. With this information we can analyze if the student’s perceptions are accurate and we can provide clarity on the correlations between events and performance.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5ed75ccf_0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5ed75ccf_0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helps the institution share this data and discuss strategies to help the student body learn.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5f391192_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5ed75ccf_0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1425" y="3785246"/>
            <a:ext cx="5216700" cy="1546500"/>
          </a:xfrm>
          <a:prstGeom prst="rect">
            <a:avLst/>
          </a:prstGeom>
        </p:spPr>
        <p:txBody>
          <a:bodyPr anchorCtr="0" anchor="t" bIns="91425" lIns="91425" spcFirstLastPara="1" rIns="91425" wrap="square" tIns="91425">
            <a:noAutofit/>
          </a:bodyPr>
          <a:lstStyle>
            <a:lvl1pPr lvl="0">
              <a:spcBef>
                <a:spcPts val="0"/>
              </a:spcBef>
              <a:spcAft>
                <a:spcPts val="0"/>
              </a:spcAft>
              <a:buClr>
                <a:srgbClr val="2185C5"/>
              </a:buClr>
              <a:buSzPts val="4800"/>
              <a:buNone/>
              <a:defRPr sz="4800">
                <a:solidFill>
                  <a:srgbClr val="2185C5"/>
                </a:solidFill>
              </a:defRPr>
            </a:lvl1pPr>
            <a:lvl2pPr lvl="1">
              <a:spcBef>
                <a:spcPts val="0"/>
              </a:spcBef>
              <a:spcAft>
                <a:spcPts val="0"/>
              </a:spcAft>
              <a:buClr>
                <a:srgbClr val="2185C5"/>
              </a:buClr>
              <a:buSzPts val="4800"/>
              <a:buNone/>
              <a:defRPr sz="4800">
                <a:solidFill>
                  <a:srgbClr val="2185C5"/>
                </a:solidFill>
              </a:defRPr>
            </a:lvl2pPr>
            <a:lvl3pPr lvl="2">
              <a:spcBef>
                <a:spcPts val="0"/>
              </a:spcBef>
              <a:spcAft>
                <a:spcPts val="0"/>
              </a:spcAft>
              <a:buClr>
                <a:srgbClr val="2185C5"/>
              </a:buClr>
              <a:buSzPts val="4800"/>
              <a:buNone/>
              <a:defRPr sz="4800">
                <a:solidFill>
                  <a:srgbClr val="2185C5"/>
                </a:solidFill>
              </a:defRPr>
            </a:lvl3pPr>
            <a:lvl4pPr lvl="3">
              <a:spcBef>
                <a:spcPts val="0"/>
              </a:spcBef>
              <a:spcAft>
                <a:spcPts val="0"/>
              </a:spcAft>
              <a:buClr>
                <a:srgbClr val="2185C5"/>
              </a:buClr>
              <a:buSzPts val="4800"/>
              <a:buNone/>
              <a:defRPr sz="4800">
                <a:solidFill>
                  <a:srgbClr val="2185C5"/>
                </a:solidFill>
              </a:defRPr>
            </a:lvl4pPr>
            <a:lvl5pPr lvl="4">
              <a:spcBef>
                <a:spcPts val="0"/>
              </a:spcBef>
              <a:spcAft>
                <a:spcPts val="0"/>
              </a:spcAft>
              <a:buClr>
                <a:srgbClr val="2185C5"/>
              </a:buClr>
              <a:buSzPts val="4800"/>
              <a:buNone/>
              <a:defRPr sz="4800">
                <a:solidFill>
                  <a:srgbClr val="2185C5"/>
                </a:solidFill>
              </a:defRPr>
            </a:lvl5pPr>
            <a:lvl6pPr lvl="5">
              <a:spcBef>
                <a:spcPts val="0"/>
              </a:spcBef>
              <a:spcAft>
                <a:spcPts val="0"/>
              </a:spcAft>
              <a:buClr>
                <a:srgbClr val="2185C5"/>
              </a:buClr>
              <a:buSzPts val="4800"/>
              <a:buNone/>
              <a:defRPr sz="4800">
                <a:solidFill>
                  <a:srgbClr val="2185C5"/>
                </a:solidFill>
              </a:defRPr>
            </a:lvl6pPr>
            <a:lvl7pPr lvl="6">
              <a:spcBef>
                <a:spcPts val="0"/>
              </a:spcBef>
              <a:spcAft>
                <a:spcPts val="0"/>
              </a:spcAft>
              <a:buClr>
                <a:srgbClr val="2185C5"/>
              </a:buClr>
              <a:buSzPts val="4800"/>
              <a:buNone/>
              <a:defRPr sz="4800">
                <a:solidFill>
                  <a:srgbClr val="2185C5"/>
                </a:solidFill>
              </a:defRPr>
            </a:lvl7pPr>
            <a:lvl8pPr lvl="7">
              <a:spcBef>
                <a:spcPts val="0"/>
              </a:spcBef>
              <a:spcAft>
                <a:spcPts val="0"/>
              </a:spcAft>
              <a:buClr>
                <a:srgbClr val="2185C5"/>
              </a:buClr>
              <a:buSzPts val="4800"/>
              <a:buNone/>
              <a:defRPr sz="4800">
                <a:solidFill>
                  <a:srgbClr val="2185C5"/>
                </a:solidFill>
              </a:defRPr>
            </a:lvl8pPr>
            <a:lvl9pPr lvl="8">
              <a:spcBef>
                <a:spcPts val="0"/>
              </a:spcBef>
              <a:spcAft>
                <a:spcPts val="0"/>
              </a:spcAft>
              <a:buClr>
                <a:srgbClr val="2185C5"/>
              </a:buClr>
              <a:buSzPts val="4800"/>
              <a:buNone/>
              <a:defRPr sz="4800">
                <a:solidFill>
                  <a:srgbClr val="2185C5"/>
                </a:solidFill>
              </a:defRPr>
            </a:lvl9pPr>
          </a:lstStyle>
          <a:p/>
        </p:txBody>
      </p:sp>
      <p:sp>
        <p:nvSpPr>
          <p:cNvPr id="10" name="Google Shape;10;p2"/>
          <p:cNvSpPr/>
          <p:nvPr/>
        </p:nvSpPr>
        <p:spPr>
          <a:xfrm>
            <a:off x="5938246" y="3377550"/>
            <a:ext cx="7218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659861" y="3377550"/>
            <a:ext cx="7218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 y="3377550"/>
            <a:ext cx="7218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21425" y="3377550"/>
            <a:ext cx="52167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background">
  <p:cSld name="BLANK_1">
    <p:bg>
      <p:bgPr>
        <a:solidFill>
          <a:srgbClr val="2185C5"/>
        </a:solidFill>
      </p:bgPr>
    </p:bg>
    <p:spTree>
      <p:nvGrpSpPr>
        <p:cNvPr id="69" name="Shape 69"/>
        <p:cNvGrpSpPr/>
        <p:nvPr/>
      </p:nvGrpSpPr>
      <p:grpSpPr>
        <a:xfrm>
          <a:off x="0" y="0"/>
          <a:ext cx="0" cy="0"/>
          <a:chOff x="0" y="0"/>
          <a:chExt cx="0" cy="0"/>
        </a:xfrm>
      </p:grpSpPr>
      <p:sp>
        <p:nvSpPr>
          <p:cNvPr id="70" name="Google Shape;70;p11"/>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0" y="6755100"/>
            <a:ext cx="893700" cy="102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a:off x="893710" y="6755100"/>
            <a:ext cx="64626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4" name="Shape 14"/>
        <p:cNvGrpSpPr/>
        <p:nvPr/>
      </p:nvGrpSpPr>
      <p:grpSpPr>
        <a:xfrm>
          <a:off x="0" y="0"/>
          <a:ext cx="0" cy="0"/>
          <a:chOff x="0" y="0"/>
          <a:chExt cx="0" cy="0"/>
        </a:xfrm>
      </p:grpSpPr>
      <p:sp>
        <p:nvSpPr>
          <p:cNvPr id="15" name="Google Shape;15;p3"/>
          <p:cNvSpPr/>
          <p:nvPr/>
        </p:nvSpPr>
        <p:spPr>
          <a:xfrm>
            <a:off x="0" y="0"/>
            <a:ext cx="9144000" cy="53238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ctrTitle"/>
          </p:nvPr>
        </p:nvSpPr>
        <p:spPr>
          <a:xfrm>
            <a:off x="685800" y="2111123"/>
            <a:ext cx="7772400" cy="154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4800"/>
              <a:buNone/>
              <a:defRPr sz="4800">
                <a:solidFill>
                  <a:srgbClr val="FFFFFF"/>
                </a:solidFill>
              </a:defRPr>
            </a:lvl1pPr>
            <a:lvl2pPr lvl="1" rtl="0" algn="ctr">
              <a:spcBef>
                <a:spcPts val="0"/>
              </a:spcBef>
              <a:spcAft>
                <a:spcPts val="0"/>
              </a:spcAft>
              <a:buClr>
                <a:srgbClr val="FFFFFF"/>
              </a:buClr>
              <a:buSzPts val="4800"/>
              <a:buNone/>
              <a:defRPr sz="4800">
                <a:solidFill>
                  <a:srgbClr val="FFFFFF"/>
                </a:solidFill>
              </a:defRPr>
            </a:lvl2pPr>
            <a:lvl3pPr lvl="2" rtl="0" algn="ctr">
              <a:spcBef>
                <a:spcPts val="0"/>
              </a:spcBef>
              <a:spcAft>
                <a:spcPts val="0"/>
              </a:spcAft>
              <a:buClr>
                <a:srgbClr val="FFFFFF"/>
              </a:buClr>
              <a:buSzPts val="4800"/>
              <a:buNone/>
              <a:defRPr sz="4800">
                <a:solidFill>
                  <a:srgbClr val="FFFFFF"/>
                </a:solidFill>
              </a:defRPr>
            </a:lvl3pPr>
            <a:lvl4pPr lvl="3" rtl="0" algn="ctr">
              <a:spcBef>
                <a:spcPts val="0"/>
              </a:spcBef>
              <a:spcAft>
                <a:spcPts val="0"/>
              </a:spcAft>
              <a:buClr>
                <a:srgbClr val="FFFFFF"/>
              </a:buClr>
              <a:buSzPts val="4800"/>
              <a:buNone/>
              <a:defRPr sz="4800">
                <a:solidFill>
                  <a:srgbClr val="FFFFFF"/>
                </a:solidFill>
              </a:defRPr>
            </a:lvl4pPr>
            <a:lvl5pPr lvl="4" rtl="0" algn="ctr">
              <a:spcBef>
                <a:spcPts val="0"/>
              </a:spcBef>
              <a:spcAft>
                <a:spcPts val="0"/>
              </a:spcAft>
              <a:buClr>
                <a:srgbClr val="FFFFFF"/>
              </a:buClr>
              <a:buSzPts val="4800"/>
              <a:buNone/>
              <a:defRPr sz="4800">
                <a:solidFill>
                  <a:srgbClr val="FFFFFF"/>
                </a:solidFill>
              </a:defRPr>
            </a:lvl5pPr>
            <a:lvl6pPr lvl="5" rtl="0" algn="ctr">
              <a:spcBef>
                <a:spcPts val="0"/>
              </a:spcBef>
              <a:spcAft>
                <a:spcPts val="0"/>
              </a:spcAft>
              <a:buClr>
                <a:srgbClr val="FFFFFF"/>
              </a:buClr>
              <a:buSzPts val="4800"/>
              <a:buNone/>
              <a:defRPr sz="4800">
                <a:solidFill>
                  <a:srgbClr val="FFFFFF"/>
                </a:solidFill>
              </a:defRPr>
            </a:lvl6pPr>
            <a:lvl7pPr lvl="6" rtl="0" algn="ctr">
              <a:spcBef>
                <a:spcPts val="0"/>
              </a:spcBef>
              <a:spcAft>
                <a:spcPts val="0"/>
              </a:spcAft>
              <a:buClr>
                <a:srgbClr val="FFFFFF"/>
              </a:buClr>
              <a:buSzPts val="4800"/>
              <a:buNone/>
              <a:defRPr sz="4800">
                <a:solidFill>
                  <a:srgbClr val="FFFFFF"/>
                </a:solidFill>
              </a:defRPr>
            </a:lvl7pPr>
            <a:lvl8pPr lvl="7" rtl="0" algn="ctr">
              <a:spcBef>
                <a:spcPts val="0"/>
              </a:spcBef>
              <a:spcAft>
                <a:spcPts val="0"/>
              </a:spcAft>
              <a:buClr>
                <a:srgbClr val="FFFFFF"/>
              </a:buClr>
              <a:buSzPts val="4800"/>
              <a:buNone/>
              <a:defRPr sz="4800">
                <a:solidFill>
                  <a:srgbClr val="FFFFFF"/>
                </a:solidFill>
              </a:defRPr>
            </a:lvl8pPr>
            <a:lvl9pPr lvl="8" rtl="0" algn="ctr">
              <a:spcBef>
                <a:spcPts val="0"/>
              </a:spcBef>
              <a:spcAft>
                <a:spcPts val="0"/>
              </a:spcAft>
              <a:buClr>
                <a:srgbClr val="FFFFFF"/>
              </a:buClr>
              <a:buSzPts val="4800"/>
              <a:buNone/>
              <a:defRPr sz="4800">
                <a:solidFill>
                  <a:srgbClr val="FFFFFF"/>
                </a:solidFill>
              </a:defRPr>
            </a:lvl9pPr>
          </a:lstStyle>
          <a:p/>
        </p:txBody>
      </p:sp>
      <p:sp>
        <p:nvSpPr>
          <p:cNvPr id="17" name="Google Shape;17;p3"/>
          <p:cNvSpPr txBox="1"/>
          <p:nvPr>
            <p:ph idx="1" type="subTitle"/>
          </p:nvPr>
        </p:nvSpPr>
        <p:spPr>
          <a:xfrm>
            <a:off x="685800" y="3786738"/>
            <a:ext cx="7772400" cy="10464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b="1" sz="2400">
                <a:solidFill>
                  <a:srgbClr val="FFFFFF"/>
                </a:solidFill>
              </a:defRPr>
            </a:lvl1pPr>
            <a:lvl2pPr lvl="1" rtl="0" algn="ctr">
              <a:spcBef>
                <a:spcPts val="0"/>
              </a:spcBef>
              <a:spcAft>
                <a:spcPts val="0"/>
              </a:spcAft>
              <a:buClr>
                <a:srgbClr val="FFFFFF"/>
              </a:buClr>
              <a:buSzPts val="2400"/>
              <a:buNone/>
              <a:defRPr b="1">
                <a:solidFill>
                  <a:srgbClr val="FFFFFF"/>
                </a:solidFill>
              </a:defRPr>
            </a:lvl2pPr>
            <a:lvl3pPr lvl="2" rtl="0" algn="ctr">
              <a:spcBef>
                <a:spcPts val="0"/>
              </a:spcBef>
              <a:spcAft>
                <a:spcPts val="0"/>
              </a:spcAft>
              <a:buClr>
                <a:srgbClr val="FFFFFF"/>
              </a:buClr>
              <a:buSzPts val="2400"/>
              <a:buNone/>
              <a:defRPr b="1">
                <a:solidFill>
                  <a:srgbClr val="FFFFFF"/>
                </a:solidFill>
              </a:defRPr>
            </a:lvl3pPr>
            <a:lvl4pPr lvl="3" rtl="0" algn="ctr">
              <a:spcBef>
                <a:spcPts val="0"/>
              </a:spcBef>
              <a:spcAft>
                <a:spcPts val="0"/>
              </a:spcAft>
              <a:buClr>
                <a:srgbClr val="FFFFFF"/>
              </a:buClr>
              <a:buSzPts val="2400"/>
              <a:buNone/>
              <a:defRPr b="1" sz="2400">
                <a:solidFill>
                  <a:srgbClr val="FFFFFF"/>
                </a:solidFill>
              </a:defRPr>
            </a:lvl4pPr>
            <a:lvl5pPr lvl="4" rtl="0" algn="ctr">
              <a:spcBef>
                <a:spcPts val="0"/>
              </a:spcBef>
              <a:spcAft>
                <a:spcPts val="0"/>
              </a:spcAft>
              <a:buClr>
                <a:srgbClr val="FFFFFF"/>
              </a:buClr>
              <a:buSzPts val="2400"/>
              <a:buNone/>
              <a:defRPr b="1" sz="2400">
                <a:solidFill>
                  <a:srgbClr val="FFFFFF"/>
                </a:solidFill>
              </a:defRPr>
            </a:lvl5pPr>
            <a:lvl6pPr lvl="5" rtl="0" algn="ctr">
              <a:spcBef>
                <a:spcPts val="0"/>
              </a:spcBef>
              <a:spcAft>
                <a:spcPts val="0"/>
              </a:spcAft>
              <a:buClr>
                <a:srgbClr val="FFFFFF"/>
              </a:buClr>
              <a:buSzPts val="2400"/>
              <a:buNone/>
              <a:defRPr b="1" sz="2400">
                <a:solidFill>
                  <a:srgbClr val="FFFFFF"/>
                </a:solidFill>
              </a:defRPr>
            </a:lvl6pPr>
            <a:lvl7pPr lvl="6" rtl="0" algn="ctr">
              <a:spcBef>
                <a:spcPts val="0"/>
              </a:spcBef>
              <a:spcAft>
                <a:spcPts val="0"/>
              </a:spcAft>
              <a:buClr>
                <a:srgbClr val="FFFFFF"/>
              </a:buClr>
              <a:buSzPts val="2400"/>
              <a:buNone/>
              <a:defRPr b="1" sz="2400">
                <a:solidFill>
                  <a:srgbClr val="FFFFFF"/>
                </a:solidFill>
              </a:defRPr>
            </a:lvl7pPr>
            <a:lvl8pPr lvl="7" rtl="0" algn="ctr">
              <a:spcBef>
                <a:spcPts val="0"/>
              </a:spcBef>
              <a:spcAft>
                <a:spcPts val="0"/>
              </a:spcAft>
              <a:buClr>
                <a:srgbClr val="FFFFFF"/>
              </a:buClr>
              <a:buSzPts val="2400"/>
              <a:buNone/>
              <a:defRPr b="1" sz="2400">
                <a:solidFill>
                  <a:srgbClr val="FFFFFF"/>
                </a:solidFill>
              </a:defRPr>
            </a:lvl8pPr>
            <a:lvl9pPr lvl="8" rtl="0" algn="ctr">
              <a:spcBef>
                <a:spcPts val="0"/>
              </a:spcBef>
              <a:spcAft>
                <a:spcPts val="0"/>
              </a:spcAft>
              <a:buClr>
                <a:srgbClr val="FFFFFF"/>
              </a:buClr>
              <a:buSzPts val="2400"/>
              <a:buNone/>
              <a:defRPr b="1" sz="2400">
                <a:solidFill>
                  <a:srgbClr val="FFFFFF"/>
                </a:solidFill>
              </a:defRPr>
            </a:lvl9pPr>
          </a:lstStyle>
          <a:p/>
        </p:txBody>
      </p:sp>
      <p:sp>
        <p:nvSpPr>
          <p:cNvPr id="18" name="Google Shape;18;p3"/>
          <p:cNvSpPr/>
          <p:nvPr/>
        </p:nvSpPr>
        <p:spPr>
          <a:xfrm>
            <a:off x="3047704" y="5323800"/>
            <a:ext cx="3047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6096271" y="5323800"/>
            <a:ext cx="3047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1" y="5323800"/>
            <a:ext cx="3047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1" name="Shape 21"/>
        <p:cNvGrpSpPr/>
        <p:nvPr/>
      </p:nvGrpSpPr>
      <p:grpSpPr>
        <a:xfrm>
          <a:off x="0" y="0"/>
          <a:ext cx="0" cy="0"/>
          <a:chOff x="0" y="0"/>
          <a:chExt cx="0" cy="0"/>
        </a:xfrm>
      </p:grpSpPr>
      <p:sp>
        <p:nvSpPr>
          <p:cNvPr id="22" name="Google Shape;22;p4"/>
          <p:cNvSpPr txBox="1"/>
          <p:nvPr>
            <p:ph idx="1" type="body"/>
          </p:nvPr>
        </p:nvSpPr>
        <p:spPr>
          <a:xfrm>
            <a:off x="1710425" y="2882400"/>
            <a:ext cx="5723700" cy="1093200"/>
          </a:xfrm>
          <a:prstGeom prst="rect">
            <a:avLst/>
          </a:prstGeom>
        </p:spPr>
        <p:txBody>
          <a:bodyPr anchorCtr="0" anchor="t" bIns="91425" lIns="91425" spcFirstLastPara="1" rIns="91425" wrap="square" tIns="91425">
            <a:noAutofit/>
          </a:bodyPr>
          <a:lstStyle>
            <a:lvl1pPr indent="-419100" lvl="0" marL="457200" rtl="0" algn="ctr">
              <a:spcBef>
                <a:spcPts val="600"/>
              </a:spcBef>
              <a:spcAft>
                <a:spcPts val="0"/>
              </a:spcAft>
              <a:buSzPts val="3000"/>
              <a:buChar char="▷"/>
              <a:defRPr i="1"/>
            </a:lvl1pPr>
            <a:lvl2pPr indent="-381000" lvl="1" marL="914400" rtl="0" algn="ctr">
              <a:spcBef>
                <a:spcPts val="0"/>
              </a:spcBef>
              <a:spcAft>
                <a:spcPts val="0"/>
              </a:spcAft>
              <a:buSzPts val="2400"/>
              <a:buChar char="○"/>
              <a:defRPr i="1"/>
            </a:lvl2pPr>
            <a:lvl3pPr indent="-381000" lvl="2" marL="1371600" rtl="0" algn="ctr">
              <a:spcBef>
                <a:spcPts val="0"/>
              </a:spcBef>
              <a:spcAft>
                <a:spcPts val="0"/>
              </a:spcAft>
              <a:buSzPts val="2400"/>
              <a:buChar char="■"/>
              <a:defRPr i="1"/>
            </a:lvl3pPr>
            <a:lvl4pPr indent="-342900" lvl="3" marL="1828800" rtl="0" algn="ctr">
              <a:spcBef>
                <a:spcPts val="0"/>
              </a:spcBef>
              <a:spcAft>
                <a:spcPts val="0"/>
              </a:spcAft>
              <a:buSzPts val="1800"/>
              <a:buChar char="●"/>
              <a:defRPr i="1"/>
            </a:lvl4pPr>
            <a:lvl5pPr indent="-342900" lvl="4" marL="2286000" rtl="0" algn="ctr">
              <a:spcBef>
                <a:spcPts val="0"/>
              </a:spcBef>
              <a:spcAft>
                <a:spcPts val="0"/>
              </a:spcAft>
              <a:buSzPts val="1800"/>
              <a:buChar char="○"/>
              <a:defRPr i="1"/>
            </a:lvl5pPr>
            <a:lvl6pPr indent="-342900" lvl="5" marL="2743200" rtl="0" algn="ctr">
              <a:spcBef>
                <a:spcPts val="0"/>
              </a:spcBef>
              <a:spcAft>
                <a:spcPts val="0"/>
              </a:spcAft>
              <a:buSzPts val="1800"/>
              <a:buChar char="■"/>
              <a:defRPr i="1"/>
            </a:lvl6pPr>
            <a:lvl7pPr indent="-342900" lvl="6" marL="3200400" rtl="0" algn="ctr">
              <a:spcBef>
                <a:spcPts val="0"/>
              </a:spcBef>
              <a:spcAft>
                <a:spcPts val="0"/>
              </a:spcAft>
              <a:buSzPts val="1800"/>
              <a:buChar char="●"/>
              <a:defRPr i="1"/>
            </a:lvl7pPr>
            <a:lvl8pPr indent="-342900" lvl="7" marL="3657600" rtl="0" algn="ctr">
              <a:spcBef>
                <a:spcPts val="0"/>
              </a:spcBef>
              <a:spcAft>
                <a:spcPts val="0"/>
              </a:spcAft>
              <a:buSzPts val="1800"/>
              <a:buChar char="○"/>
              <a:defRPr i="1"/>
            </a:lvl8pPr>
            <a:lvl9pPr indent="-342900" lvl="8" marL="4114800" algn="ctr">
              <a:spcBef>
                <a:spcPts val="0"/>
              </a:spcBef>
              <a:spcAft>
                <a:spcPts val="0"/>
              </a:spcAft>
              <a:buSzPts val="1800"/>
              <a:buChar char="■"/>
              <a:defRPr i="1"/>
            </a:lvl9pPr>
          </a:lstStyle>
          <a:p/>
        </p:txBody>
      </p:sp>
      <p:sp>
        <p:nvSpPr>
          <p:cNvPr id="23" name="Google Shape;23;p4"/>
          <p:cNvSpPr txBox="1"/>
          <p:nvPr/>
        </p:nvSpPr>
        <p:spPr>
          <a:xfrm>
            <a:off x="3593400" y="157522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600">
                <a:solidFill>
                  <a:srgbClr val="97ABBC"/>
                </a:solidFill>
              </a:rPr>
              <a:t>“</a:t>
            </a:r>
            <a:endParaRPr b="1" sz="9600">
              <a:solidFill>
                <a:srgbClr val="97ABBC"/>
              </a:solidFill>
            </a:endParaRPr>
          </a:p>
        </p:txBody>
      </p:sp>
      <p:sp>
        <p:nvSpPr>
          <p:cNvPr id="24" name="Google Shape;24;p4"/>
          <p:cNvSpPr/>
          <p:nvPr/>
        </p:nvSpPr>
        <p:spPr>
          <a:xfrm>
            <a:off x="5723283" y="2132900"/>
            <a:ext cx="17103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7434177" y="2132900"/>
            <a:ext cx="17103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0" y="2132900"/>
            <a:ext cx="17103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1710425" y="2132900"/>
            <a:ext cx="17103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8" name="Shape 28"/>
        <p:cNvGrpSpPr/>
        <p:nvPr/>
      </p:nvGrpSpPr>
      <p:grpSpPr>
        <a:xfrm>
          <a:off x="0" y="0"/>
          <a:ext cx="0" cy="0"/>
          <a:chOff x="0" y="0"/>
          <a:chExt cx="0" cy="0"/>
        </a:xfrm>
      </p:grpSpPr>
      <p:sp>
        <p:nvSpPr>
          <p:cNvPr id="29" name="Google Shape;29;p5"/>
          <p:cNvSpPr txBox="1"/>
          <p:nvPr>
            <p:ph type="title"/>
          </p:nvPr>
        </p:nvSpPr>
        <p:spPr>
          <a:xfrm>
            <a:off x="893700" y="274650"/>
            <a:ext cx="6462600" cy="11430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0" name="Google Shape;30;p5"/>
          <p:cNvSpPr txBox="1"/>
          <p:nvPr>
            <p:ph idx="1" type="body"/>
          </p:nvPr>
        </p:nvSpPr>
        <p:spPr>
          <a:xfrm>
            <a:off x="893700" y="1831450"/>
            <a:ext cx="6462600" cy="47364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1" name="Google Shape;31;p5"/>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5" name="Shape 35"/>
        <p:cNvGrpSpPr/>
        <p:nvPr/>
      </p:nvGrpSpPr>
      <p:grpSpPr>
        <a:xfrm>
          <a:off x="0" y="0"/>
          <a:ext cx="0" cy="0"/>
          <a:chOff x="0" y="0"/>
          <a:chExt cx="0" cy="0"/>
        </a:xfrm>
      </p:grpSpPr>
      <p:sp>
        <p:nvSpPr>
          <p:cNvPr id="36" name="Google Shape;36;p6"/>
          <p:cNvSpPr txBox="1"/>
          <p:nvPr>
            <p:ph type="title"/>
          </p:nvPr>
        </p:nvSpPr>
        <p:spPr>
          <a:xfrm>
            <a:off x="893700" y="274650"/>
            <a:ext cx="6462600" cy="11430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 type="body"/>
          </p:nvPr>
        </p:nvSpPr>
        <p:spPr>
          <a:xfrm>
            <a:off x="893625" y="1600200"/>
            <a:ext cx="3136800" cy="4967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8" name="Google Shape;38;p6"/>
          <p:cNvSpPr txBox="1"/>
          <p:nvPr>
            <p:ph idx="2" type="body"/>
          </p:nvPr>
        </p:nvSpPr>
        <p:spPr>
          <a:xfrm>
            <a:off x="4219456" y="1600200"/>
            <a:ext cx="3136800" cy="4967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9" name="Google Shape;39;p6"/>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3" name="Shape 43"/>
        <p:cNvGrpSpPr/>
        <p:nvPr/>
      </p:nvGrpSpPr>
      <p:grpSpPr>
        <a:xfrm>
          <a:off x="0" y="0"/>
          <a:ext cx="0" cy="0"/>
          <a:chOff x="0" y="0"/>
          <a:chExt cx="0" cy="0"/>
        </a:xfrm>
      </p:grpSpPr>
      <p:sp>
        <p:nvSpPr>
          <p:cNvPr id="44" name="Google Shape;44;p7"/>
          <p:cNvSpPr txBox="1"/>
          <p:nvPr>
            <p:ph type="title"/>
          </p:nvPr>
        </p:nvSpPr>
        <p:spPr>
          <a:xfrm>
            <a:off x="893700" y="274650"/>
            <a:ext cx="6462600" cy="114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45" name="Google Shape;45;p7"/>
          <p:cNvSpPr txBox="1"/>
          <p:nvPr>
            <p:ph idx="1" type="body"/>
          </p:nvPr>
        </p:nvSpPr>
        <p:spPr>
          <a:xfrm>
            <a:off x="893700" y="1600200"/>
            <a:ext cx="2371200" cy="49677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6" name="Google Shape;46;p7"/>
          <p:cNvSpPr txBox="1"/>
          <p:nvPr>
            <p:ph idx="2" type="body"/>
          </p:nvPr>
        </p:nvSpPr>
        <p:spPr>
          <a:xfrm>
            <a:off x="3386404" y="1600200"/>
            <a:ext cx="2371200" cy="49677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7" name="Google Shape;47;p7"/>
          <p:cNvSpPr txBox="1"/>
          <p:nvPr>
            <p:ph idx="3" type="body"/>
          </p:nvPr>
        </p:nvSpPr>
        <p:spPr>
          <a:xfrm>
            <a:off x="5879107" y="1600200"/>
            <a:ext cx="2371200" cy="49677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48" name="Google Shape;48;p7"/>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8"/>
          <p:cNvSpPr txBox="1"/>
          <p:nvPr>
            <p:ph type="title"/>
          </p:nvPr>
        </p:nvSpPr>
        <p:spPr>
          <a:xfrm>
            <a:off x="893700" y="274650"/>
            <a:ext cx="6462600" cy="11430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54" name="Google Shape;54;p8"/>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9"/>
          <p:cNvSpPr txBox="1"/>
          <p:nvPr>
            <p:ph idx="1" type="body"/>
          </p:nvPr>
        </p:nvSpPr>
        <p:spPr>
          <a:xfrm>
            <a:off x="893700" y="6199950"/>
            <a:ext cx="6462600" cy="467700"/>
          </a:xfrm>
          <a:prstGeom prst="rect">
            <a:avLst/>
          </a:prstGeom>
        </p:spPr>
        <p:txBody>
          <a:bodyPr anchorCtr="0" anchor="b" bIns="91425" lIns="91425" spcFirstLastPara="1" rIns="91425" wrap="square" tIns="91425">
            <a:noAutofit/>
          </a:bodyPr>
          <a:lstStyle>
            <a:lvl1pPr indent="-228600" lvl="0" marL="457200">
              <a:spcBef>
                <a:spcPts val="360"/>
              </a:spcBef>
              <a:spcAft>
                <a:spcPts val="0"/>
              </a:spcAft>
              <a:buClr>
                <a:srgbClr val="2185C5"/>
              </a:buClr>
              <a:buSzPts val="1400"/>
              <a:buNone/>
              <a:defRPr sz="1400">
                <a:solidFill>
                  <a:srgbClr val="2185C5"/>
                </a:solidFill>
              </a:defRPr>
            </a:lvl1pPr>
          </a:lstStyle>
          <a:p/>
        </p:txBody>
      </p:sp>
      <p:sp>
        <p:nvSpPr>
          <p:cNvPr id="60" name="Google Shape;60;p9"/>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4" name="Shape 64"/>
        <p:cNvGrpSpPr/>
        <p:nvPr/>
      </p:nvGrpSpPr>
      <p:grpSpPr>
        <a:xfrm>
          <a:off x="0" y="0"/>
          <a:ext cx="0" cy="0"/>
          <a:chOff x="0" y="0"/>
          <a:chExt cx="0" cy="0"/>
        </a:xfrm>
      </p:grpSpPr>
      <p:sp>
        <p:nvSpPr>
          <p:cNvPr id="65" name="Google Shape;65;p10"/>
          <p:cNvSpPr/>
          <p:nvPr/>
        </p:nvSpPr>
        <p:spPr>
          <a:xfrm>
            <a:off x="7356366" y="6755100"/>
            <a:ext cx="893700" cy="102900"/>
          </a:xfrm>
          <a:prstGeom prst="rect">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a:off x="8250312" y="6755100"/>
            <a:ext cx="893700" cy="102900"/>
          </a:xfrm>
          <a:prstGeom prst="rect">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0"/>
          <p:cNvSpPr/>
          <p:nvPr/>
        </p:nvSpPr>
        <p:spPr>
          <a:xfrm>
            <a:off x="0" y="6755100"/>
            <a:ext cx="893700" cy="1029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p:nvPr/>
        </p:nvSpPr>
        <p:spPr>
          <a:xfrm>
            <a:off x="893710" y="6755100"/>
            <a:ext cx="6462600" cy="102900"/>
          </a:xfrm>
          <a:prstGeom prst="rect">
            <a:avLst/>
          </a:prstGeom>
          <a:solidFill>
            <a:srgbClr val="218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93700" y="274650"/>
            <a:ext cx="6462600" cy="11430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1pPr>
            <a:lvl2pPr lvl="1">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p:txBody>
      </p:sp>
      <p:sp>
        <p:nvSpPr>
          <p:cNvPr id="7" name="Google Shape;7;p1"/>
          <p:cNvSpPr txBox="1"/>
          <p:nvPr>
            <p:ph idx="1" type="body"/>
          </p:nvPr>
        </p:nvSpPr>
        <p:spPr>
          <a:xfrm>
            <a:off x="893700" y="1831450"/>
            <a:ext cx="6462600" cy="47364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rgbClr val="677480"/>
              </a:buClr>
              <a:buSzPts val="3000"/>
              <a:buFont typeface="Lato"/>
              <a:buChar char="▷"/>
              <a:defRPr sz="3000">
                <a:solidFill>
                  <a:srgbClr val="677480"/>
                </a:solidFill>
                <a:latin typeface="Lato"/>
                <a:ea typeface="Lato"/>
                <a:cs typeface="Lato"/>
                <a:sym typeface="Lato"/>
              </a:defRPr>
            </a:lvl1pPr>
            <a:lvl2pPr indent="-381000" lvl="1" marL="914400">
              <a:spcBef>
                <a:spcPts val="0"/>
              </a:spcBef>
              <a:spcAft>
                <a:spcPts val="0"/>
              </a:spcAft>
              <a:buClr>
                <a:srgbClr val="677480"/>
              </a:buClr>
              <a:buSzPts val="2400"/>
              <a:buFont typeface="Lato"/>
              <a:buChar char="○"/>
              <a:defRPr sz="2400">
                <a:solidFill>
                  <a:srgbClr val="677480"/>
                </a:solidFill>
                <a:latin typeface="Lato"/>
                <a:ea typeface="Lato"/>
                <a:cs typeface="Lato"/>
                <a:sym typeface="Lato"/>
              </a:defRPr>
            </a:lvl2pPr>
            <a:lvl3pPr indent="-381000" lvl="2" marL="1371600">
              <a:spcBef>
                <a:spcPts val="0"/>
              </a:spcBef>
              <a:spcAft>
                <a:spcPts val="0"/>
              </a:spcAft>
              <a:buClr>
                <a:srgbClr val="677480"/>
              </a:buClr>
              <a:buSzPts val="2400"/>
              <a:buFont typeface="Lato"/>
              <a:buChar char="■"/>
              <a:defRPr sz="2400">
                <a:solidFill>
                  <a:srgbClr val="677480"/>
                </a:solidFill>
                <a:latin typeface="Lato"/>
                <a:ea typeface="Lato"/>
                <a:cs typeface="Lato"/>
                <a:sym typeface="Lato"/>
              </a:defRPr>
            </a:lvl3pPr>
            <a:lvl4pPr indent="-342900" lvl="3" marL="18288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4pPr>
            <a:lvl5pPr indent="-342900" lvl="4" marL="22860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5pPr>
            <a:lvl6pPr indent="-342900" lvl="5" marL="27432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6pPr>
            <a:lvl7pPr indent="-342900" lvl="6" marL="32004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7pPr>
            <a:lvl8pPr indent="-342900" lvl="7" marL="36576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8pPr>
            <a:lvl9pPr indent="-342900" lvl="8" marL="4114800">
              <a:spcBef>
                <a:spcPts val="0"/>
              </a:spcBef>
              <a:spcAft>
                <a:spcPts val="0"/>
              </a:spcAft>
              <a:buClr>
                <a:srgbClr val="677480"/>
              </a:buClr>
              <a:buSzPts val="1800"/>
              <a:buFont typeface="Lato"/>
              <a:buChar char="■"/>
              <a:defRPr sz="1800">
                <a:solidFill>
                  <a:srgbClr val="677480"/>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txBox="1"/>
          <p:nvPr>
            <p:ph type="ctrTitle"/>
          </p:nvPr>
        </p:nvSpPr>
        <p:spPr>
          <a:xfrm>
            <a:off x="721425" y="3785246"/>
            <a:ext cx="5216700" cy="15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RUM Analytics Platform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3"/>
          <p:cNvPicPr preferRelativeResize="0"/>
          <p:nvPr/>
        </p:nvPicPr>
        <p:blipFill>
          <a:blip r:embed="rId3">
            <a:alphaModFix/>
          </a:blip>
          <a:stretch>
            <a:fillRect/>
          </a:stretch>
        </p:blipFill>
        <p:spPr>
          <a:xfrm>
            <a:off x="152400" y="152400"/>
            <a:ext cx="4508919" cy="3007500"/>
          </a:xfrm>
          <a:prstGeom prst="rect">
            <a:avLst/>
          </a:prstGeom>
          <a:noFill/>
          <a:ln>
            <a:noFill/>
          </a:ln>
        </p:spPr>
      </p:pic>
      <p:pic>
        <p:nvPicPr>
          <p:cNvPr id="84" name="Google Shape;84;p13"/>
          <p:cNvPicPr preferRelativeResize="0"/>
          <p:nvPr/>
        </p:nvPicPr>
        <p:blipFill>
          <a:blip r:embed="rId4">
            <a:alphaModFix/>
          </a:blip>
          <a:stretch>
            <a:fillRect/>
          </a:stretch>
        </p:blipFill>
        <p:spPr>
          <a:xfrm>
            <a:off x="152400" y="3698100"/>
            <a:ext cx="4010000" cy="3007500"/>
          </a:xfrm>
          <a:prstGeom prst="rect">
            <a:avLst/>
          </a:prstGeom>
          <a:noFill/>
          <a:ln>
            <a:noFill/>
          </a:ln>
        </p:spPr>
      </p:pic>
      <p:pic>
        <p:nvPicPr>
          <p:cNvPr id="85" name="Google Shape;85;p13"/>
          <p:cNvPicPr preferRelativeResize="0"/>
          <p:nvPr/>
        </p:nvPicPr>
        <p:blipFill>
          <a:blip r:embed="rId5">
            <a:alphaModFix/>
          </a:blip>
          <a:stretch>
            <a:fillRect/>
          </a:stretch>
        </p:blipFill>
        <p:spPr>
          <a:xfrm>
            <a:off x="4877700" y="2977697"/>
            <a:ext cx="4009999" cy="2672677"/>
          </a:xfrm>
          <a:prstGeom prst="rect">
            <a:avLst/>
          </a:prstGeom>
          <a:noFill/>
          <a:ln>
            <a:noFill/>
          </a:ln>
        </p:spPr>
      </p:pic>
      <p:sp>
        <p:nvSpPr>
          <p:cNvPr id="86" name="Google Shape;86;p13"/>
          <p:cNvSpPr txBox="1"/>
          <p:nvPr/>
        </p:nvSpPr>
        <p:spPr>
          <a:xfrm rot="-5400000">
            <a:off x="3702825" y="1495800"/>
            <a:ext cx="2237700" cy="3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Lato"/>
                <a:ea typeface="Lato"/>
                <a:cs typeface="Lato"/>
                <a:sym typeface="Lato"/>
              </a:rPr>
              <a:t>Source: Milagros Rodriguez</a:t>
            </a:r>
            <a:endParaRPr sz="1200">
              <a:solidFill>
                <a:srgbClr val="666666"/>
              </a:solidFill>
              <a:latin typeface="Lato"/>
              <a:ea typeface="Lato"/>
              <a:cs typeface="Lato"/>
              <a:sym typeface="Lato"/>
            </a:endParaRPr>
          </a:p>
        </p:txBody>
      </p:sp>
      <p:sp>
        <p:nvSpPr>
          <p:cNvPr id="87" name="Google Shape;87;p13"/>
          <p:cNvSpPr txBox="1"/>
          <p:nvPr/>
        </p:nvSpPr>
        <p:spPr>
          <a:xfrm>
            <a:off x="4877700" y="5650375"/>
            <a:ext cx="40101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Lato"/>
                <a:ea typeface="Lato"/>
                <a:cs typeface="Lato"/>
                <a:sym typeface="Lato"/>
              </a:rPr>
              <a:t>Source: Erika P. Rodríguez for The New York Times</a:t>
            </a:r>
            <a:endParaRPr sz="1000">
              <a:solidFill>
                <a:srgbClr val="666666"/>
              </a:solidFill>
              <a:latin typeface="Lato"/>
              <a:ea typeface="Lato"/>
              <a:cs typeface="Lato"/>
              <a:sym typeface="Lato"/>
            </a:endParaRPr>
          </a:p>
        </p:txBody>
      </p:sp>
      <p:sp>
        <p:nvSpPr>
          <p:cNvPr id="88" name="Google Shape;88;p13"/>
          <p:cNvSpPr txBox="1"/>
          <p:nvPr/>
        </p:nvSpPr>
        <p:spPr>
          <a:xfrm rot="-5400000">
            <a:off x="3043550" y="5302050"/>
            <a:ext cx="2522400" cy="2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666666"/>
                </a:solidFill>
                <a:latin typeface="Lato"/>
                <a:ea typeface="Lato"/>
                <a:cs typeface="Lato"/>
                <a:sym typeface="Lato"/>
              </a:rPr>
              <a:t>Source: Miami Fire Rescue</a:t>
            </a:r>
            <a:endParaRPr sz="1200">
              <a:solidFill>
                <a:srgbClr val="666666"/>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p:nvPr/>
        </p:nvSpPr>
        <p:spPr>
          <a:xfrm>
            <a:off x="893700" y="3550"/>
            <a:ext cx="3232500" cy="3125400"/>
          </a:xfrm>
          <a:prstGeom prst="rect">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txBox="1"/>
          <p:nvPr>
            <p:ph idx="4294967295" type="ctrTitle"/>
          </p:nvPr>
        </p:nvSpPr>
        <p:spPr>
          <a:xfrm>
            <a:off x="778225" y="3177925"/>
            <a:ext cx="6623100" cy="154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solidFill>
                  <a:srgbClr val="FFFFFF"/>
                </a:solidFill>
              </a:rPr>
              <a:t>Data analytics</a:t>
            </a:r>
            <a:endParaRPr sz="7200">
              <a:solidFill>
                <a:srgbClr val="FFFFFF"/>
              </a:solidFill>
            </a:endParaRPr>
          </a:p>
        </p:txBody>
      </p:sp>
      <p:sp>
        <p:nvSpPr>
          <p:cNvPr id="95" name="Google Shape;95;p14"/>
          <p:cNvSpPr txBox="1"/>
          <p:nvPr>
            <p:ph idx="4294967295" type="subTitle"/>
          </p:nvPr>
        </p:nvSpPr>
        <p:spPr>
          <a:xfrm>
            <a:off x="778225" y="4929750"/>
            <a:ext cx="6623100" cy="104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solidFill>
                  <a:schemeClr val="lt1"/>
                </a:solidFill>
              </a:rPr>
              <a:t>Looking at the student’s performance we can identify when they face their hardest moments</a:t>
            </a:r>
            <a:endParaRPr sz="2400">
              <a:solidFill>
                <a:schemeClr val="lt1"/>
              </a:solidFill>
            </a:endParaRPr>
          </a:p>
        </p:txBody>
      </p:sp>
      <p:grpSp>
        <p:nvGrpSpPr>
          <p:cNvPr id="96" name="Google Shape;96;p14"/>
          <p:cNvGrpSpPr/>
          <p:nvPr/>
        </p:nvGrpSpPr>
        <p:grpSpPr>
          <a:xfrm>
            <a:off x="1392061" y="448354"/>
            <a:ext cx="2235784" cy="2235777"/>
            <a:chOff x="570875" y="4322250"/>
            <a:chExt cx="443300" cy="443325"/>
          </a:xfrm>
        </p:grpSpPr>
        <p:sp>
          <p:nvSpPr>
            <p:cNvPr id="97" name="Google Shape;97;p14"/>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5"/>
          <p:cNvSpPr txBox="1"/>
          <p:nvPr>
            <p:ph idx="4294967295" type="ctrTitle"/>
          </p:nvPr>
        </p:nvSpPr>
        <p:spPr>
          <a:xfrm>
            <a:off x="940500" y="711600"/>
            <a:ext cx="7517700" cy="11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FF9715"/>
                </a:solidFill>
                <a:latin typeface="Lato"/>
                <a:ea typeface="Lato"/>
                <a:cs typeface="Lato"/>
                <a:sym typeface="Lato"/>
              </a:rPr>
              <a:t>22,195 students</a:t>
            </a:r>
            <a:endParaRPr b="1" sz="7200">
              <a:solidFill>
                <a:srgbClr val="FF9715"/>
              </a:solidFill>
              <a:latin typeface="Lato"/>
              <a:ea typeface="Lato"/>
              <a:cs typeface="Lato"/>
              <a:sym typeface="Lato"/>
            </a:endParaRPr>
          </a:p>
        </p:txBody>
      </p:sp>
      <p:sp>
        <p:nvSpPr>
          <p:cNvPr id="106" name="Google Shape;106;p15"/>
          <p:cNvSpPr txBox="1"/>
          <p:nvPr>
            <p:ph idx="4294967295" type="subTitle"/>
          </p:nvPr>
        </p:nvSpPr>
        <p:spPr>
          <a:xfrm>
            <a:off x="940500" y="3659096"/>
            <a:ext cx="7517700" cy="61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And </a:t>
            </a:r>
            <a:r>
              <a:rPr lang="en" sz="2400"/>
              <a:t>a lot of grades</a:t>
            </a:r>
            <a:endParaRPr sz="2400"/>
          </a:p>
        </p:txBody>
      </p:sp>
      <p:sp>
        <p:nvSpPr>
          <p:cNvPr id="107" name="Google Shape;107;p15"/>
          <p:cNvSpPr txBox="1"/>
          <p:nvPr>
            <p:ph idx="4294967295" type="ctrTitle"/>
          </p:nvPr>
        </p:nvSpPr>
        <p:spPr>
          <a:xfrm>
            <a:off x="940500" y="4521603"/>
            <a:ext cx="7517700" cy="11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7ECEFD"/>
                </a:solidFill>
                <a:latin typeface="Lato"/>
                <a:ea typeface="Lato"/>
                <a:cs typeface="Lato"/>
                <a:sym typeface="Lato"/>
              </a:rPr>
              <a:t>5</a:t>
            </a:r>
            <a:r>
              <a:rPr b="1" lang="en" sz="7200">
                <a:solidFill>
                  <a:srgbClr val="7ECEFD"/>
                </a:solidFill>
                <a:latin typeface="Lato"/>
                <a:ea typeface="Lato"/>
                <a:cs typeface="Lato"/>
                <a:sym typeface="Lato"/>
              </a:rPr>
              <a:t>0%</a:t>
            </a:r>
            <a:endParaRPr b="1" sz="7200">
              <a:solidFill>
                <a:srgbClr val="7ECEFD"/>
              </a:solidFill>
              <a:latin typeface="Lato"/>
              <a:ea typeface="Lato"/>
              <a:cs typeface="Lato"/>
              <a:sym typeface="Lato"/>
            </a:endParaRPr>
          </a:p>
        </p:txBody>
      </p:sp>
      <p:sp>
        <p:nvSpPr>
          <p:cNvPr id="108" name="Google Shape;108;p15"/>
          <p:cNvSpPr txBox="1"/>
          <p:nvPr>
            <p:ph idx="4294967295" type="subTitle"/>
          </p:nvPr>
        </p:nvSpPr>
        <p:spPr>
          <a:xfrm>
            <a:off x="940500" y="5539350"/>
            <a:ext cx="7517700" cy="61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Of the story</a:t>
            </a:r>
            <a:endParaRPr sz="2400"/>
          </a:p>
        </p:txBody>
      </p:sp>
      <p:sp>
        <p:nvSpPr>
          <p:cNvPr id="109" name="Google Shape;109;p15"/>
          <p:cNvSpPr txBox="1"/>
          <p:nvPr>
            <p:ph idx="4294967295" type="ctrTitle"/>
          </p:nvPr>
        </p:nvSpPr>
        <p:spPr>
          <a:xfrm>
            <a:off x="940500" y="2616602"/>
            <a:ext cx="7517700" cy="119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F20253"/>
                </a:solidFill>
                <a:latin typeface="Lato"/>
                <a:ea typeface="Lato"/>
                <a:cs typeface="Lato"/>
                <a:sym typeface="Lato"/>
              </a:rPr>
              <a:t>793,615</a:t>
            </a:r>
            <a:endParaRPr b="1" sz="4800">
              <a:solidFill>
                <a:srgbClr val="F20253"/>
              </a:solidFill>
              <a:latin typeface="Lato"/>
              <a:ea typeface="Lato"/>
              <a:cs typeface="Lato"/>
              <a:sym typeface="Lato"/>
            </a:endParaRPr>
          </a:p>
        </p:txBody>
      </p:sp>
      <p:sp>
        <p:nvSpPr>
          <p:cNvPr id="110" name="Google Shape;110;p15"/>
          <p:cNvSpPr txBox="1"/>
          <p:nvPr>
            <p:ph idx="4294967295" type="subTitle"/>
          </p:nvPr>
        </p:nvSpPr>
        <p:spPr>
          <a:xfrm>
            <a:off x="940500" y="1876498"/>
            <a:ext cx="7517700" cy="61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That’s </a:t>
            </a:r>
            <a:r>
              <a:rPr lang="en" sz="2400"/>
              <a:t>a lot of users</a:t>
            </a:r>
            <a:endParaRPr sz="2400"/>
          </a:p>
        </p:txBody>
      </p:sp>
      <p:sp>
        <p:nvSpPr>
          <p:cNvPr id="111" name="Google Shape;111;p15"/>
          <p:cNvSpPr/>
          <p:nvPr/>
        </p:nvSpPr>
        <p:spPr>
          <a:xfrm>
            <a:off x="0" y="862500"/>
            <a:ext cx="940500" cy="891600"/>
          </a:xfrm>
          <a:prstGeom prst="rightArrow">
            <a:avLst>
              <a:gd fmla="val 61815" name="adj1"/>
              <a:gd fmla="val 50000" name="adj2"/>
            </a:avLst>
          </a:prstGeom>
          <a:solidFill>
            <a:srgbClr val="FF97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0" y="2767500"/>
            <a:ext cx="940500" cy="891600"/>
          </a:xfrm>
          <a:prstGeom prst="rightArrow">
            <a:avLst>
              <a:gd fmla="val 61815" name="adj1"/>
              <a:gd fmla="val 50000" name="adj2"/>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0" y="4672500"/>
            <a:ext cx="940500" cy="891600"/>
          </a:xfrm>
          <a:prstGeom prst="rightArrow">
            <a:avLst>
              <a:gd fmla="val 61815" name="adj1"/>
              <a:gd fmla="val 50000" name="adj2"/>
            </a:avLst>
          </a:prstGeom>
          <a:solidFill>
            <a:srgbClr val="7EC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6"/>
          <p:cNvSpPr txBox="1"/>
          <p:nvPr>
            <p:ph type="title"/>
          </p:nvPr>
        </p:nvSpPr>
        <p:spPr>
          <a:xfrm>
            <a:off x="893700" y="274650"/>
            <a:ext cx="6462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process is easy</a:t>
            </a:r>
            <a:endParaRPr/>
          </a:p>
        </p:txBody>
      </p:sp>
      <p:grpSp>
        <p:nvGrpSpPr>
          <p:cNvPr id="119" name="Google Shape;119;p16"/>
          <p:cNvGrpSpPr/>
          <p:nvPr/>
        </p:nvGrpSpPr>
        <p:grpSpPr>
          <a:xfrm>
            <a:off x="5632317" y="2669418"/>
            <a:ext cx="3305700" cy="3483050"/>
            <a:chOff x="5632317" y="1189775"/>
            <a:chExt cx="3305700" cy="3483050"/>
          </a:xfrm>
        </p:grpSpPr>
        <p:sp>
          <p:nvSpPr>
            <p:cNvPr id="120" name="Google Shape;120;p16"/>
            <p:cNvSpPr/>
            <p:nvPr/>
          </p:nvSpPr>
          <p:spPr>
            <a:xfrm>
              <a:off x="5632317" y="1189775"/>
              <a:ext cx="3305700" cy="669000"/>
            </a:xfrm>
            <a:prstGeom prst="chevron">
              <a:avLst>
                <a:gd fmla="val 50000" name="adj"/>
              </a:avLst>
            </a:prstGeom>
            <a:solidFill>
              <a:srgbClr val="F20253"/>
            </a:solidFill>
            <a:ln>
              <a:noFill/>
            </a:ln>
          </p:spPr>
          <p:txBody>
            <a:bodyPr anchorCtr="0" anchor="ctr" bIns="91425" lIns="91425" spcFirstLastPara="1" rIns="91425" wrap="square" tIns="91425">
              <a:noAutofit/>
            </a:bodyPr>
            <a:lstStyle/>
            <a:p>
              <a:pPr indent="0" lvl="0" marL="0" rtl="0" algn="ctr">
                <a:spcBef>
                  <a:spcPts val="0"/>
                </a:spcBef>
                <a:spcAft>
                  <a:spcPts val="0"/>
                </a:spcAft>
                <a:buSzPts val="1100"/>
                <a:buNone/>
              </a:pPr>
              <a:r>
                <a:rPr lang="en" sz="2400">
                  <a:solidFill>
                    <a:schemeClr val="lt1"/>
                  </a:solidFill>
                  <a:latin typeface="Raleway"/>
                  <a:ea typeface="Raleway"/>
                  <a:cs typeface="Raleway"/>
                  <a:sym typeface="Raleway"/>
                </a:rPr>
                <a:t>Analyze</a:t>
              </a:r>
              <a:endParaRPr>
                <a:solidFill>
                  <a:srgbClr val="FFFFFF"/>
                </a:solidFill>
                <a:latin typeface="Lato"/>
                <a:ea typeface="Lato"/>
                <a:cs typeface="Lato"/>
                <a:sym typeface="Lato"/>
              </a:endParaRPr>
            </a:p>
          </p:txBody>
        </p:sp>
        <p:sp>
          <p:nvSpPr>
            <p:cNvPr id="121" name="Google Shape;121;p16"/>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rgbClr val="677480"/>
                  </a:solidFill>
                  <a:latin typeface="Lato"/>
                  <a:ea typeface="Lato"/>
                  <a:cs typeface="Lato"/>
                  <a:sym typeface="Lato"/>
                </a:rPr>
                <a:t>Analyze steps to take to aid student learning.</a:t>
              </a:r>
              <a:endParaRPr sz="1200">
                <a:solidFill>
                  <a:srgbClr val="434343"/>
                </a:solidFill>
                <a:latin typeface="Lato"/>
                <a:ea typeface="Lato"/>
                <a:cs typeface="Lato"/>
                <a:sym typeface="Lato"/>
              </a:endParaRPr>
            </a:p>
          </p:txBody>
        </p:sp>
      </p:grpSp>
      <p:grpSp>
        <p:nvGrpSpPr>
          <p:cNvPr id="122" name="Google Shape;122;p16"/>
          <p:cNvGrpSpPr/>
          <p:nvPr/>
        </p:nvGrpSpPr>
        <p:grpSpPr>
          <a:xfrm>
            <a:off x="0" y="2669632"/>
            <a:ext cx="3546900" cy="3482836"/>
            <a:chOff x="0" y="1189989"/>
            <a:chExt cx="3546900" cy="3482836"/>
          </a:xfrm>
        </p:grpSpPr>
        <p:sp>
          <p:nvSpPr>
            <p:cNvPr id="123" name="Google Shape;123;p16"/>
            <p:cNvSpPr/>
            <p:nvPr/>
          </p:nvSpPr>
          <p:spPr>
            <a:xfrm>
              <a:off x="0" y="1189989"/>
              <a:ext cx="3546900" cy="669000"/>
            </a:xfrm>
            <a:prstGeom prst="homePlate">
              <a:avLst>
                <a:gd fmla="val 50000" name="adj"/>
              </a:avLst>
            </a:prstGeom>
            <a:solidFill>
              <a:srgbClr val="7ECEFD"/>
            </a:solidFill>
            <a:ln>
              <a:noFill/>
            </a:ln>
          </p:spPr>
          <p:txBody>
            <a:bodyPr anchorCtr="0" anchor="ctr" bIns="91425" lIns="91425" spcFirstLastPara="1" rIns="91425" wrap="square" tIns="91425">
              <a:noAutofit/>
            </a:bodyPr>
            <a:lstStyle/>
            <a:p>
              <a:pPr indent="0" lvl="0" marL="0" rtl="0" algn="ctr">
                <a:spcBef>
                  <a:spcPts val="0"/>
                </a:spcBef>
                <a:spcAft>
                  <a:spcPts val="0"/>
                </a:spcAft>
                <a:buSzPts val="1100"/>
                <a:buNone/>
              </a:pPr>
              <a:r>
                <a:rPr lang="en" sz="2400">
                  <a:solidFill>
                    <a:srgbClr val="FFFFFF"/>
                  </a:solidFill>
                  <a:latin typeface="Raleway"/>
                  <a:ea typeface="Raleway"/>
                  <a:cs typeface="Raleway"/>
                  <a:sym typeface="Raleway"/>
                </a:rPr>
                <a:t>Identify</a:t>
              </a:r>
              <a:endParaRPr sz="2400">
                <a:solidFill>
                  <a:srgbClr val="FFFFFF"/>
                </a:solidFill>
                <a:latin typeface="Raleway"/>
                <a:ea typeface="Raleway"/>
                <a:cs typeface="Raleway"/>
                <a:sym typeface="Raleway"/>
              </a:endParaRPr>
            </a:p>
          </p:txBody>
        </p:sp>
        <p:sp>
          <p:nvSpPr>
            <p:cNvPr id="124" name="Google Shape;124;p16"/>
            <p:cNvSpPr txBox="1"/>
            <p:nvPr/>
          </p:nvSpPr>
          <p:spPr>
            <a:xfrm>
              <a:off x="655361"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rgbClr val="677480"/>
                  </a:solidFill>
                  <a:latin typeface="Lato"/>
                  <a:ea typeface="Lato"/>
                  <a:cs typeface="Lato"/>
                  <a:sym typeface="Lato"/>
                </a:rPr>
                <a:t>Identify dips in performance via GPA</a:t>
              </a:r>
              <a:endParaRPr sz="1600">
                <a:solidFill>
                  <a:srgbClr val="677480"/>
                </a:solidFill>
                <a:latin typeface="Lato"/>
                <a:ea typeface="Lato"/>
                <a:cs typeface="Lato"/>
                <a:sym typeface="Lato"/>
              </a:endParaRPr>
            </a:p>
          </p:txBody>
        </p:sp>
      </p:grpSp>
      <p:grpSp>
        <p:nvGrpSpPr>
          <p:cNvPr id="125" name="Google Shape;125;p16"/>
          <p:cNvGrpSpPr/>
          <p:nvPr/>
        </p:nvGrpSpPr>
        <p:grpSpPr>
          <a:xfrm>
            <a:off x="2944204" y="2669418"/>
            <a:ext cx="3305700" cy="3483050"/>
            <a:chOff x="2944204" y="1189775"/>
            <a:chExt cx="3305700" cy="3483050"/>
          </a:xfrm>
        </p:grpSpPr>
        <p:sp>
          <p:nvSpPr>
            <p:cNvPr id="126" name="Google Shape;126;p16"/>
            <p:cNvSpPr/>
            <p:nvPr/>
          </p:nvSpPr>
          <p:spPr>
            <a:xfrm>
              <a:off x="2944204" y="1189775"/>
              <a:ext cx="3305700" cy="669000"/>
            </a:xfrm>
            <a:prstGeom prst="chevron">
              <a:avLst>
                <a:gd fmla="val 50000" name="adj"/>
              </a:avLst>
            </a:prstGeom>
            <a:solidFill>
              <a:srgbClr val="2185C5"/>
            </a:solidFill>
            <a:ln>
              <a:noFill/>
            </a:ln>
          </p:spPr>
          <p:txBody>
            <a:bodyPr anchorCtr="0" anchor="ctr" bIns="91425" lIns="91425" spcFirstLastPara="1" rIns="91425" wrap="square" tIns="91425">
              <a:noAutofit/>
            </a:bodyPr>
            <a:lstStyle/>
            <a:p>
              <a:pPr indent="0" lvl="0" marL="0" rtl="0" algn="ctr">
                <a:spcBef>
                  <a:spcPts val="0"/>
                </a:spcBef>
                <a:spcAft>
                  <a:spcPts val="0"/>
                </a:spcAft>
                <a:buSzPts val="1100"/>
                <a:buNone/>
              </a:pPr>
              <a:r>
                <a:rPr lang="en" sz="2400">
                  <a:solidFill>
                    <a:schemeClr val="lt1"/>
                  </a:solidFill>
                  <a:latin typeface="Raleway"/>
                  <a:ea typeface="Raleway"/>
                  <a:cs typeface="Raleway"/>
                  <a:sym typeface="Raleway"/>
                </a:rPr>
                <a:t>Ask</a:t>
              </a:r>
              <a:endParaRPr>
                <a:solidFill>
                  <a:srgbClr val="FFFFFF"/>
                </a:solidFill>
                <a:latin typeface="Lato"/>
                <a:ea typeface="Lato"/>
                <a:cs typeface="Lato"/>
                <a:sym typeface="Lato"/>
              </a:endParaRPr>
            </a:p>
          </p:txBody>
        </p:sp>
        <p:sp>
          <p:nvSpPr>
            <p:cNvPr id="127" name="Google Shape;127;p16"/>
            <p:cNvSpPr txBox="1"/>
            <p:nvPr/>
          </p:nvSpPr>
          <p:spPr>
            <a:xfrm>
              <a:off x="3478949"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600">
                  <a:solidFill>
                    <a:srgbClr val="677480"/>
                  </a:solidFill>
                  <a:latin typeface="Lato"/>
                  <a:ea typeface="Lato"/>
                  <a:cs typeface="Lato"/>
                  <a:sym typeface="Lato"/>
                </a:rPr>
                <a:t>Ask student body what their troubles were</a:t>
              </a:r>
              <a:endParaRPr sz="1200">
                <a:solidFill>
                  <a:srgbClr val="434343"/>
                </a:solidFill>
                <a:latin typeface="Lato"/>
                <a:ea typeface="Lato"/>
                <a:cs typeface="Lato"/>
                <a:sym typeface="La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7"/>
          <p:cNvSpPr/>
          <p:nvPr/>
        </p:nvSpPr>
        <p:spPr>
          <a:xfrm>
            <a:off x="916025" y="669775"/>
            <a:ext cx="5140316" cy="4001795"/>
          </a:xfrm>
          <a:custGeom>
            <a:rect b="b" l="l" r="r" t="t"/>
            <a:pathLst>
              <a:path extrusionOk="0" h="111665" w="143434">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1127150" y="880350"/>
            <a:ext cx="4717800" cy="3007500"/>
          </a:xfrm>
          <a:prstGeom prst="rect">
            <a:avLst/>
          </a:prstGeom>
          <a:solidFill>
            <a:srgbClr val="F3F3F3"/>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999999"/>
                </a:solidFill>
              </a:rPr>
              <a:t>Place your screenshot here</a:t>
            </a:r>
            <a:endParaRPr sz="1000">
              <a:solidFill>
                <a:srgbClr val="999999"/>
              </a:solidFill>
            </a:endParaRPr>
          </a:p>
        </p:txBody>
      </p:sp>
      <p:sp>
        <p:nvSpPr>
          <p:cNvPr id="134" name="Google Shape;134;p17"/>
          <p:cNvSpPr txBox="1"/>
          <p:nvPr>
            <p:ph idx="4294967295" type="body"/>
          </p:nvPr>
        </p:nvSpPr>
        <p:spPr>
          <a:xfrm>
            <a:off x="916025" y="4889775"/>
            <a:ext cx="6460800" cy="12405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solidFill>
                  <a:srgbClr val="97ABBC"/>
                </a:solidFill>
                <a:latin typeface="Raleway"/>
                <a:ea typeface="Raleway"/>
                <a:cs typeface="Raleway"/>
                <a:sym typeface="Raleway"/>
              </a:rPr>
              <a:t>Visualization</a:t>
            </a:r>
            <a:endParaRPr>
              <a:solidFill>
                <a:srgbClr val="97ABBC"/>
              </a:solidFill>
              <a:latin typeface="Raleway"/>
              <a:ea typeface="Raleway"/>
              <a:cs typeface="Raleway"/>
              <a:sym typeface="Raleway"/>
            </a:endParaRPr>
          </a:p>
          <a:p>
            <a:pPr indent="0" lvl="0" marL="0" rtl="0" algn="l">
              <a:spcBef>
                <a:spcPts val="600"/>
              </a:spcBef>
              <a:spcAft>
                <a:spcPts val="0"/>
              </a:spcAft>
              <a:buNone/>
            </a:pPr>
            <a:r>
              <a:rPr lang="en" sz="2400"/>
              <a:t>Once the data is consumed, RUM Analytics Platform will help you visualize it for easier analysis and digestibility.</a:t>
            </a:r>
            <a:endParaRPr sz="2400"/>
          </a:p>
        </p:txBody>
      </p:sp>
      <p:pic>
        <p:nvPicPr>
          <p:cNvPr id="135" name="Google Shape;135;p17"/>
          <p:cNvPicPr preferRelativeResize="0"/>
          <p:nvPr/>
        </p:nvPicPr>
        <p:blipFill>
          <a:blip r:embed="rId3">
            <a:alphaModFix/>
          </a:blip>
          <a:stretch>
            <a:fillRect/>
          </a:stretch>
        </p:blipFill>
        <p:spPr>
          <a:xfrm>
            <a:off x="1127288" y="1084838"/>
            <a:ext cx="4717800" cy="259851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8"/>
          <p:cNvSpPr txBox="1"/>
          <p:nvPr>
            <p:ph idx="1" type="body"/>
          </p:nvPr>
        </p:nvSpPr>
        <p:spPr>
          <a:xfrm>
            <a:off x="1710425" y="2882400"/>
            <a:ext cx="5723700" cy="10932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a:t>Every student can learn</a:t>
            </a:r>
            <a:br>
              <a:rPr lang="en"/>
            </a:br>
            <a:r>
              <a:rPr lang="en"/>
              <a:t>Just not on the same day</a:t>
            </a:r>
            <a:br>
              <a:rPr lang="en"/>
            </a:br>
            <a:r>
              <a:rPr lang="en"/>
              <a:t>Or in the same way.</a:t>
            </a:r>
            <a:endParaRPr/>
          </a:p>
          <a:p>
            <a:pPr indent="0" lvl="0" marL="0" rtl="0" algn="ctr">
              <a:spcBef>
                <a:spcPts val="600"/>
              </a:spcBef>
              <a:spcAft>
                <a:spcPts val="0"/>
              </a:spcAft>
              <a:buNone/>
            </a:pPr>
            <a:r>
              <a:rPr lang="en"/>
              <a:t>-George Evans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txBox="1"/>
          <p:nvPr>
            <p:ph idx="4294967295" type="ctrTitle"/>
          </p:nvPr>
        </p:nvSpPr>
        <p:spPr>
          <a:xfrm>
            <a:off x="916025" y="968125"/>
            <a:ext cx="5561100" cy="154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7ECEFD"/>
                </a:solidFill>
              </a:rPr>
              <a:t>Thanks!</a:t>
            </a:r>
            <a:endParaRPr sz="6000">
              <a:solidFill>
                <a:srgbClr val="7ECEFD"/>
              </a:solidFill>
            </a:endParaRPr>
          </a:p>
        </p:txBody>
      </p:sp>
      <p:sp>
        <p:nvSpPr>
          <p:cNvPr id="146" name="Google Shape;146;p19"/>
          <p:cNvSpPr txBox="1"/>
          <p:nvPr>
            <p:ph idx="4294967295" type="subTitle"/>
          </p:nvPr>
        </p:nvSpPr>
        <p:spPr>
          <a:xfrm>
            <a:off x="916025" y="2338950"/>
            <a:ext cx="6558000" cy="1046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4800">
                <a:solidFill>
                  <a:srgbClr val="FFFFFF"/>
                </a:solidFill>
              </a:rPr>
              <a:t>Will you embrace data</a:t>
            </a:r>
            <a:r>
              <a:rPr b="1" lang="en" sz="4800">
                <a:solidFill>
                  <a:srgbClr val="FFFFFF"/>
                </a:solidFill>
              </a:rPr>
              <a:t>?</a:t>
            </a:r>
            <a:endParaRPr b="1" sz="4800">
              <a:solidFill>
                <a:srgbClr val="FFFFFF"/>
              </a:solidFill>
            </a:endParaRPr>
          </a:p>
        </p:txBody>
      </p:sp>
      <p:sp>
        <p:nvSpPr>
          <p:cNvPr id="147" name="Google Shape;147;p19"/>
          <p:cNvSpPr txBox="1"/>
          <p:nvPr>
            <p:ph idx="4294967295" type="body"/>
          </p:nvPr>
        </p:nvSpPr>
        <p:spPr>
          <a:xfrm>
            <a:off x="916025" y="3972000"/>
            <a:ext cx="5561100" cy="1258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solidFill>
                  <a:srgbClr val="FFFFFF"/>
                </a:solidFill>
              </a:rPr>
              <a:t>You can find us at:</a:t>
            </a:r>
            <a:endParaRPr sz="2400">
              <a:solidFill>
                <a:srgbClr val="FFFFFF"/>
              </a:solidFill>
            </a:endParaRPr>
          </a:p>
          <a:p>
            <a:pPr indent="0" lvl="0" marL="0" rtl="0" algn="l">
              <a:spcBef>
                <a:spcPts val="600"/>
              </a:spcBef>
              <a:spcAft>
                <a:spcPts val="0"/>
              </a:spcAft>
              <a:buNone/>
            </a:pPr>
            <a:r>
              <a:rPr lang="en" sz="2400">
                <a:solidFill>
                  <a:srgbClr val="FFFFFF"/>
                </a:solidFill>
              </a:rPr>
              <a:t>https://manathonys.github.io/Capstone/</a:t>
            </a:r>
            <a:endParaRPr sz="2400">
              <a:solidFill>
                <a:srgbClr val="FFFFFF"/>
              </a:solidFill>
            </a:endParaRPr>
          </a:p>
          <a:p>
            <a:pPr indent="0" lvl="0" marL="0" rtl="0" algn="l">
              <a:spcBef>
                <a:spcPts val="600"/>
              </a:spcBef>
              <a:spcAft>
                <a:spcPts val="0"/>
              </a:spcAft>
              <a:buNone/>
            </a:pPr>
            <a:r>
              <a:t/>
            </a:r>
            <a:endParaRPr sz="2400">
              <a:solidFill>
                <a:srgbClr val="FFFFFF"/>
              </a:solidFill>
            </a:endParaRPr>
          </a:p>
        </p:txBody>
      </p:sp>
      <p:sp>
        <p:nvSpPr>
          <p:cNvPr id="148" name="Google Shape;148;p19"/>
          <p:cNvSpPr txBox="1"/>
          <p:nvPr/>
        </p:nvSpPr>
        <p:spPr>
          <a:xfrm>
            <a:off x="916025" y="5230500"/>
            <a:ext cx="7198800" cy="8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Lato"/>
                <a:ea typeface="Lato"/>
                <a:cs typeface="Lato"/>
                <a:sym typeface="Lato"/>
              </a:rPr>
              <a:t>Special thanks to all the people who made and released these awesome resources for free:</a:t>
            </a:r>
            <a:endParaRPr>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
                <a:latin typeface="Lato"/>
                <a:ea typeface="Lato"/>
                <a:cs typeface="Lato"/>
                <a:sym typeface="Lato"/>
              </a:rPr>
              <a:t>-Presentation template by SlidesCarnival</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-Photographs by Unsplash</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ton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